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4D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33041" y="2824121"/>
            <a:ext cx="7118256" cy="6566722"/>
            <a:chOff x="9733041" y="2824121"/>
            <a:chExt cx="7118256" cy="65667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3041" y="2824121"/>
              <a:ext cx="7118256" cy="65667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96722" y="1345363"/>
            <a:ext cx="8120988" cy="8068803"/>
            <a:chOff x="3096722" y="1345363"/>
            <a:chExt cx="8120988" cy="806880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6722" y="1345363"/>
              <a:ext cx="8120988" cy="806880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5100" y="2847800"/>
            <a:ext cx="12750917" cy="52417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9872" y="466039"/>
            <a:ext cx="17515842" cy="509578"/>
            <a:chOff x="769872" y="466039"/>
            <a:chExt cx="17515842" cy="50957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779396" y="909716"/>
              <a:ext cx="17506318" cy="65901"/>
              <a:chOff x="779396" y="909716"/>
              <a:chExt cx="17506318" cy="65901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9396" y="909716"/>
                <a:ext cx="17506318" cy="65901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354" y="431521"/>
              <a:ext cx="3511915" cy="4142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80952" y="5379765"/>
            <a:ext cx="5579364" cy="5063272"/>
            <a:chOff x="-380952" y="5379765"/>
            <a:chExt cx="5579364" cy="506327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380952" y="5379765"/>
              <a:ext cx="5579364" cy="5063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05588" y="-69971"/>
            <a:ext cx="6171429" cy="10495627"/>
            <a:chOff x="-805588" y="-69971"/>
            <a:chExt cx="6171429" cy="104956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05588" y="-69971"/>
              <a:ext cx="6171429" cy="104956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83" y="539181"/>
            <a:ext cx="10775692" cy="14698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0432" y="-1363209"/>
            <a:ext cx="10369307" cy="914262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7440" y="2512811"/>
            <a:ext cx="1910171" cy="7999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68505" y="2205530"/>
            <a:ext cx="12407686" cy="65901"/>
            <a:chOff x="6068505" y="2205530"/>
            <a:chExt cx="12407686" cy="65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8505" y="2205530"/>
              <a:ext cx="12407686" cy="65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87101" y="3335955"/>
            <a:ext cx="10663088" cy="6619655"/>
            <a:chOff x="5887101" y="3335955"/>
            <a:chExt cx="10663088" cy="66196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7101" y="3335955"/>
              <a:ext cx="10663088" cy="66196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5424" y="9831803"/>
            <a:ext cx="2832486" cy="29713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91224" y="3485827"/>
            <a:ext cx="10276316" cy="7973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612" y="1822754"/>
            <a:ext cx="9235209" cy="10285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90322" y="3871634"/>
            <a:ext cx="15190785" cy="3633128"/>
            <a:chOff x="1490322" y="3871634"/>
            <a:chExt cx="15190785" cy="36331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322" y="3871634"/>
              <a:ext cx="15190785" cy="3633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05588" y="-69971"/>
            <a:ext cx="6171429" cy="10495627"/>
            <a:chOff x="-805588" y="-69971"/>
            <a:chExt cx="6171429" cy="104956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05588" y="-69971"/>
              <a:ext cx="6171429" cy="104956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83" y="539181"/>
            <a:ext cx="10587877" cy="146985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0432" y="-1363209"/>
            <a:ext cx="10369307" cy="914262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3449" y="3455278"/>
            <a:ext cx="9954038" cy="241898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3630" y="2665192"/>
            <a:ext cx="7993563" cy="7999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68505" y="2205530"/>
            <a:ext cx="12407686" cy="65901"/>
            <a:chOff x="6068505" y="2205530"/>
            <a:chExt cx="12407686" cy="659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8505" y="2205530"/>
              <a:ext cx="12407686" cy="6590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5424" y="9831803"/>
            <a:ext cx="2832486" cy="2971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40185" y="5620993"/>
            <a:ext cx="7269339" cy="4026048"/>
            <a:chOff x="2140185" y="5620993"/>
            <a:chExt cx="7269339" cy="402604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0185" y="5620993"/>
              <a:ext cx="7269339" cy="40260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445164" y="5620993"/>
            <a:ext cx="6850074" cy="4026048"/>
            <a:chOff x="10445164" y="5620993"/>
            <a:chExt cx="6850074" cy="40260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5164" y="5620993"/>
              <a:ext cx="6850074" cy="4026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537" y="2692032"/>
            <a:ext cx="8253754" cy="148567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011" y="4439982"/>
            <a:ext cx="11011293" cy="33954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96275" y="7221181"/>
            <a:ext cx="1549506" cy="2188336"/>
            <a:chOff x="11296275" y="7221181"/>
            <a:chExt cx="1549506" cy="218833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96275" y="7221181"/>
              <a:ext cx="1549506" cy="21883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2381" y="3940369"/>
            <a:ext cx="10603030" cy="56316"/>
            <a:chOff x="752381" y="3940369"/>
            <a:chExt cx="10603030" cy="563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381" y="3940369"/>
              <a:ext cx="10603030" cy="563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45012" y="8035096"/>
            <a:ext cx="8989197" cy="975423"/>
            <a:chOff x="1445012" y="8035096"/>
            <a:chExt cx="8989197" cy="9754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5012" y="8035096"/>
              <a:ext cx="8989197" cy="9754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3556" y="2057508"/>
            <a:ext cx="10891649" cy="14856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8519" y="4699059"/>
            <a:ext cx="8026085" cy="6171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4506" y="3299382"/>
            <a:ext cx="5553510" cy="75426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61810" y="4078079"/>
            <a:ext cx="11104454" cy="102960"/>
            <a:chOff x="1361810" y="4078079"/>
            <a:chExt cx="11104454" cy="10296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1810" y="4078079"/>
              <a:ext cx="11104454" cy="10296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4589" y="5526953"/>
            <a:ext cx="10847475" cy="9917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39558" y="6913989"/>
            <a:ext cx="2928167" cy="2819344"/>
            <a:chOff x="10139558" y="6913989"/>
            <a:chExt cx="2928167" cy="281934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9558" y="6913989"/>
              <a:ext cx="2928167" cy="2819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538" y="2692032"/>
            <a:ext cx="10138907" cy="14856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8952" y="4626676"/>
            <a:ext cx="3145953" cy="5714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489" y="3933906"/>
            <a:ext cx="6459889" cy="75426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2764" y="5483146"/>
            <a:ext cx="7690845" cy="223676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0857" y="7524725"/>
            <a:ext cx="6412538" cy="7542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3324" y="8286801"/>
            <a:ext cx="3145953" cy="5714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90028" y="5938178"/>
            <a:ext cx="3130078" cy="2805756"/>
            <a:chOff x="9490028" y="5938178"/>
            <a:chExt cx="3130078" cy="280575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0028" y="5938178"/>
              <a:ext cx="3130078" cy="28057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632" y="2139651"/>
            <a:ext cx="10891649" cy="14856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1732" y="3691203"/>
            <a:ext cx="7412537" cy="288406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632" y="6625203"/>
            <a:ext cx="10891649" cy="148567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1732" y="8038220"/>
            <a:ext cx="6877310" cy="12364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80952"/>
            <a:ext cx="18285714" cy="4626431"/>
            <a:chOff x="0" y="-380952"/>
            <a:chExt cx="18285714" cy="46264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80952"/>
              <a:ext cx="18285714" cy="46264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632" y="2139651"/>
            <a:ext cx="9196329" cy="14856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7449" y="3861716"/>
            <a:ext cx="11405050" cy="31827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719" y="3546887"/>
            <a:ext cx="7150177" cy="64727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69" y="1263331"/>
            <a:ext cx="1468344" cy="148567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802" y="1427031"/>
            <a:ext cx="2587360" cy="10285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64101" y="7303197"/>
            <a:ext cx="10147058" cy="34225"/>
            <a:chOff x="3864101" y="7303197"/>
            <a:chExt cx="10147058" cy="342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64101" y="7303197"/>
              <a:ext cx="10147058" cy="342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663" y="291053"/>
            <a:ext cx="4671898" cy="10285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59906" y="3546887"/>
            <a:ext cx="4155735" cy="28522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6787" y="2626847"/>
            <a:ext cx="2279567" cy="7542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68735" y="2621800"/>
            <a:ext cx="2279567" cy="7542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023" y="3508791"/>
            <a:ext cx="2751680" cy="104200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69" y="1263327"/>
            <a:ext cx="1626815" cy="14856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802" y="1427031"/>
            <a:ext cx="2587360" cy="10285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64101" y="7303197"/>
            <a:ext cx="10147058" cy="34225"/>
            <a:chOff x="3864101" y="7303197"/>
            <a:chExt cx="10147058" cy="342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64101" y="7303197"/>
              <a:ext cx="10147058" cy="342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663" y="291053"/>
            <a:ext cx="4671898" cy="10285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59906" y="3508791"/>
            <a:ext cx="4504933" cy="375737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6787" y="2626847"/>
            <a:ext cx="2279567" cy="7542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68735" y="2621800"/>
            <a:ext cx="2279567" cy="754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722917" y="1259741"/>
            <a:ext cx="4055619" cy="10147058"/>
            <a:chOff x="13722917" y="1259741"/>
            <a:chExt cx="4055619" cy="101470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9236" y="1959898"/>
              <a:ext cx="1644149" cy="148567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7336" y="3310174"/>
              <a:ext cx="3629618" cy="2599931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8666500" y="6316158"/>
              <a:ext cx="10147058" cy="34225"/>
              <a:chOff x="8666500" y="6316158"/>
              <a:chExt cx="10147058" cy="34225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8666500" y="6316158"/>
                <a:ext cx="10147058" cy="34225"/>
              </a:xfrm>
              <a:prstGeom prst="rect">
                <a:avLst/>
              </a:prstGeom>
            </p:spPr>
          </p:pic>
        </p:grpSp>
      </p:grpSp>
      <p:grpSp>
        <p:nvGrpSpPr>
          <p:cNvPr id="1003" name="그룹 1003"/>
          <p:cNvGrpSpPr/>
          <p:nvPr/>
        </p:nvGrpSpPr>
        <p:grpSpPr>
          <a:xfrm>
            <a:off x="9402153" y="1259741"/>
            <a:ext cx="4046287" cy="10147058"/>
            <a:chOff x="9402153" y="1259741"/>
            <a:chExt cx="4046287" cy="101470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9108" y="1959898"/>
              <a:ext cx="1631768" cy="1485676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7240" y="3310174"/>
              <a:ext cx="3629624" cy="1857096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4345737" y="6316158"/>
              <a:ext cx="10147058" cy="34225"/>
              <a:chOff x="4345737" y="6316158"/>
              <a:chExt cx="10147058" cy="34225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5400000">
                <a:off x="4345737" y="6316158"/>
                <a:ext cx="10147058" cy="34225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760349" y="1259741"/>
            <a:ext cx="4036920" cy="10147058"/>
            <a:chOff x="760349" y="1259741"/>
            <a:chExt cx="4036920" cy="1014705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971" y="1959899"/>
              <a:ext cx="1468344" cy="1485677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6069" y="3310174"/>
              <a:ext cx="3108494" cy="1028546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9873" y="1217838"/>
              <a:ext cx="1486744" cy="502845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-4296068" y="6316158"/>
              <a:ext cx="10147058" cy="34225"/>
              <a:chOff x="-4296068" y="6316158"/>
              <a:chExt cx="10147058" cy="34225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5400000">
                <a:off x="-4296068" y="6316158"/>
                <a:ext cx="10147058" cy="34225"/>
              </a:xfrm>
              <a:prstGeom prst="rect">
                <a:avLst/>
              </a:prstGeom>
            </p:spPr>
          </p:pic>
        </p:grpSp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38345" y="1959898"/>
            <a:ext cx="1626816" cy="148567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76440" y="3310173"/>
            <a:ext cx="2587367" cy="185709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367" y="6316158"/>
            <a:ext cx="10147058" cy="34225"/>
            <a:chOff x="15367" y="6316158"/>
            <a:chExt cx="10147058" cy="3422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15367" y="6316158"/>
              <a:ext cx="10147058" cy="34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715" y="3518315"/>
            <a:ext cx="3768544" cy="64727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69" y="1263327"/>
            <a:ext cx="1631767" cy="14856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802" y="1427031"/>
            <a:ext cx="2066231" cy="10285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64101" y="7303197"/>
            <a:ext cx="10147058" cy="34225"/>
            <a:chOff x="3864101" y="7303197"/>
            <a:chExt cx="10147058" cy="342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64101" y="7303197"/>
              <a:ext cx="10147058" cy="342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663" y="291053"/>
            <a:ext cx="4671898" cy="10285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59906" y="3518315"/>
            <a:ext cx="5858145" cy="6472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6787" y="2626847"/>
            <a:ext cx="2279567" cy="7542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68735" y="2621800"/>
            <a:ext cx="2279567" cy="7542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5164021"/>
            <a:chOff x="0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715" y="3518315"/>
            <a:ext cx="6338641" cy="19471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69" y="1263327"/>
            <a:ext cx="1644147" cy="14856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802" y="1427031"/>
            <a:ext cx="2587360" cy="10285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64101" y="7303197"/>
            <a:ext cx="10147058" cy="34225"/>
            <a:chOff x="3864101" y="7303197"/>
            <a:chExt cx="10147058" cy="342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64101" y="7303197"/>
              <a:ext cx="10147058" cy="342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663" y="291053"/>
            <a:ext cx="4671898" cy="10285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59906" y="3518315"/>
            <a:ext cx="4601032" cy="330480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6787" y="2626847"/>
            <a:ext cx="2279567" cy="7542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68735" y="2621800"/>
            <a:ext cx="2279567" cy="7542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80952"/>
            <a:ext cx="18285714" cy="4626431"/>
            <a:chOff x="0" y="-380952"/>
            <a:chExt cx="18285714" cy="46264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80952"/>
              <a:ext cx="18285714" cy="46264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476190"/>
            <a:ext cx="16515842" cy="9085714"/>
            <a:chOff x="760349" y="476190"/>
            <a:chExt cx="16515842" cy="908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506318" y="-4076190"/>
              <a:ext cx="33038095" cy="1818095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476190"/>
              <a:ext cx="16515842" cy="9085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6516" y="703721"/>
            <a:ext cx="15408101" cy="14856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90476" y="1749625"/>
            <a:ext cx="14247619" cy="7602756"/>
            <a:chOff x="1790476" y="1749625"/>
            <a:chExt cx="14247619" cy="76027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476" y="1749625"/>
              <a:ext cx="14247619" cy="76027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80952"/>
            <a:ext cx="18285714" cy="4626431"/>
            <a:chOff x="0" y="-380952"/>
            <a:chExt cx="18285714" cy="46264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80952"/>
              <a:ext cx="18285714" cy="46264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476190"/>
            <a:ext cx="16515842" cy="9085714"/>
            <a:chOff x="760349" y="476190"/>
            <a:chExt cx="16515842" cy="908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506318" y="-4076190"/>
              <a:ext cx="33038095" cy="1818095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476190"/>
              <a:ext cx="16515842" cy="9085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6516" y="703721"/>
            <a:ext cx="15408101" cy="14856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23810" y="2154818"/>
            <a:ext cx="14057143" cy="7407086"/>
            <a:chOff x="1923810" y="2154818"/>
            <a:chExt cx="14057143" cy="74070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3810" y="2154818"/>
              <a:ext cx="14057143" cy="7407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C7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665018" y="2002850"/>
            <a:ext cx="7118256" cy="7118256"/>
            <a:chOff x="12665018" y="2002850"/>
            <a:chExt cx="7118256" cy="71182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5018" y="2002850"/>
              <a:ext cx="7118256" cy="71182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86282" y="2118794"/>
            <a:ext cx="7118256" cy="7118256"/>
            <a:chOff x="4086282" y="2118794"/>
            <a:chExt cx="7118256" cy="71182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6282" y="2118794"/>
              <a:ext cx="7118256" cy="711825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999" y="5428648"/>
            <a:ext cx="4630993" cy="159995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5180" y="6011818"/>
            <a:ext cx="2586693" cy="46241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06958" y="4296101"/>
            <a:ext cx="4243918" cy="13770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91044" y="4716190"/>
            <a:ext cx="6171429" cy="6074336"/>
            <a:chOff x="391044" y="4716190"/>
            <a:chExt cx="6171429" cy="607433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044" y="4716190"/>
              <a:ext cx="6171429" cy="6074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05588" y="-69971"/>
            <a:ext cx="6171429" cy="10495627"/>
            <a:chOff x="-805588" y="-69971"/>
            <a:chExt cx="6171429" cy="104956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05588" y="-69971"/>
              <a:ext cx="6171429" cy="104956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84" y="539182"/>
            <a:ext cx="4442224" cy="146985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0433" y="-1363209"/>
            <a:ext cx="10369308" cy="914262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935" y="4363811"/>
            <a:ext cx="11870370" cy="495289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554" y="3154776"/>
            <a:ext cx="3872412" cy="9142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68505" y="2205530"/>
            <a:ext cx="12407686" cy="65901"/>
            <a:chOff x="6068505" y="2205530"/>
            <a:chExt cx="12407686" cy="659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8505" y="2205530"/>
              <a:ext cx="12407686" cy="6590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5424" y="9831803"/>
            <a:ext cx="2832486" cy="297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05588" y="-69971"/>
            <a:ext cx="6171429" cy="10495627"/>
            <a:chOff x="-805588" y="-69971"/>
            <a:chExt cx="6171429" cy="104956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05588" y="-69971"/>
              <a:ext cx="6171429" cy="1049562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83" y="539182"/>
            <a:ext cx="9286224" cy="146985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0432" y="-1363208"/>
            <a:ext cx="10369304" cy="914262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3449" y="3455278"/>
            <a:ext cx="8868351" cy="303611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3630" y="2665192"/>
            <a:ext cx="2577708" cy="7999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68505" y="2205530"/>
            <a:ext cx="12407686" cy="65901"/>
            <a:chOff x="6068505" y="2205530"/>
            <a:chExt cx="12407686" cy="659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8505" y="2205530"/>
              <a:ext cx="12407686" cy="6590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5424" y="9831803"/>
            <a:ext cx="2832486" cy="29713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0154" y="6253307"/>
            <a:ext cx="3388353" cy="79997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5297" y="6991878"/>
            <a:ext cx="8717885" cy="241898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58681" y="6900918"/>
            <a:ext cx="1263590" cy="704154"/>
            <a:chOff x="8558681" y="6900918"/>
            <a:chExt cx="1263590" cy="7041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8681" y="6900918"/>
              <a:ext cx="1263590" cy="7041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295579" y="6382989"/>
            <a:ext cx="575957" cy="530702"/>
            <a:chOff x="9295579" y="6382989"/>
            <a:chExt cx="575957" cy="53070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040000">
              <a:off x="9295579" y="6382989"/>
              <a:ext cx="575957" cy="53070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049319" y="5828571"/>
            <a:ext cx="7770062" cy="1044581"/>
            <a:chOff x="10049319" y="5828571"/>
            <a:chExt cx="7770062" cy="10445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49319" y="5828571"/>
              <a:ext cx="7770062" cy="10445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38236" y="5880668"/>
            <a:ext cx="7375614" cy="1042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21164"/>
            <a:ext cx="18285714" cy="4266643"/>
            <a:chOff x="0" y="-21164"/>
            <a:chExt cx="18285714" cy="42666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1164"/>
              <a:ext cx="18285714" cy="42666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349" y="1652000"/>
            <a:ext cx="12307376" cy="7909905"/>
            <a:chOff x="760349" y="1652000"/>
            <a:chExt cx="12307376" cy="7909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01556" y="-2309905"/>
              <a:ext cx="24619048" cy="15828571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349" y="1652000"/>
              <a:ext cx="12307376" cy="79099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537" y="2692032"/>
            <a:ext cx="5242782" cy="14856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0303" y="4605208"/>
            <a:ext cx="8415791" cy="232883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96275" y="7221181"/>
            <a:ext cx="1549506" cy="2188336"/>
            <a:chOff x="11296275" y="7221181"/>
            <a:chExt cx="1549506" cy="218833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96275" y="7221181"/>
              <a:ext cx="1549506" cy="21883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2381" y="3940369"/>
            <a:ext cx="10603030" cy="56316"/>
            <a:chOff x="752381" y="3940369"/>
            <a:chExt cx="10603030" cy="563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381" y="3940369"/>
              <a:ext cx="10603030" cy="56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7364983"/>
            <a:chOff x="0" y="0"/>
            <a:chExt cx="18285714" cy="73649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73649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59" y="472602"/>
            <a:ext cx="4150761" cy="102854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58" y="1287915"/>
            <a:ext cx="17261280" cy="11367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27936" y="7002506"/>
            <a:ext cx="3941443" cy="724953"/>
            <a:chOff x="2727936" y="7002506"/>
            <a:chExt cx="3941443" cy="72495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727936" y="7002506"/>
              <a:ext cx="3884300" cy="724953"/>
              <a:chOff x="2727936" y="7002506"/>
              <a:chExt cx="3884300" cy="724953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27936" y="7002506"/>
                <a:ext cx="3884300" cy="724953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795" y="7068259"/>
              <a:ext cx="2903650" cy="6856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2653" y="2328885"/>
            <a:ext cx="8410787" cy="4616479"/>
            <a:chOff x="622653" y="2328885"/>
            <a:chExt cx="8410787" cy="461647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653" y="2328885"/>
              <a:ext cx="8410787" cy="46164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786840" y="6964411"/>
            <a:ext cx="3941443" cy="724953"/>
            <a:chOff x="11786840" y="6964411"/>
            <a:chExt cx="3941443" cy="724953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1786843" y="6964411"/>
              <a:ext cx="3884300" cy="724953"/>
              <a:chOff x="11786843" y="6964411"/>
              <a:chExt cx="3884300" cy="72495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86843" y="6964411"/>
                <a:ext cx="3884300" cy="724953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29699" y="7030163"/>
              <a:ext cx="2903650" cy="685697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9353" y="7877122"/>
            <a:ext cx="7378733" cy="145561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2654" y="2757204"/>
            <a:ext cx="8077679" cy="398276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252274" y="2328885"/>
            <a:ext cx="8410787" cy="4616479"/>
            <a:chOff x="9252274" y="2328885"/>
            <a:chExt cx="8410787" cy="461647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52274" y="2328885"/>
              <a:ext cx="8410787" cy="461647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90394" y="2814346"/>
            <a:ext cx="7400552" cy="39827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30929" y="7908310"/>
            <a:ext cx="8324103" cy="233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7364983"/>
            <a:chOff x="0" y="0"/>
            <a:chExt cx="18285714" cy="73649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73649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58" y="844031"/>
            <a:ext cx="4150761" cy="10285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27933" y="7002506"/>
            <a:ext cx="3941443" cy="724953"/>
            <a:chOff x="2727933" y="7002506"/>
            <a:chExt cx="3941443" cy="72495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727936" y="7002506"/>
              <a:ext cx="3884300" cy="724953"/>
              <a:chOff x="2727936" y="7002506"/>
              <a:chExt cx="3884300" cy="72495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27936" y="7002506"/>
                <a:ext cx="3884300" cy="724953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0792" y="7068259"/>
              <a:ext cx="2729940" cy="6856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2070" y="2126379"/>
            <a:ext cx="8410787" cy="4616479"/>
            <a:chOff x="732070" y="2126379"/>
            <a:chExt cx="8410787" cy="46164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070" y="2126379"/>
              <a:ext cx="8410787" cy="46164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786843" y="6964411"/>
            <a:ext cx="3941457" cy="724953"/>
            <a:chOff x="11786843" y="6964411"/>
            <a:chExt cx="3941457" cy="724953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1786843" y="6964411"/>
              <a:ext cx="3884300" cy="724953"/>
              <a:chOff x="11786843" y="6964411"/>
              <a:chExt cx="3884300" cy="72495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86843" y="6964411"/>
                <a:ext cx="3884300" cy="724953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29716" y="7030163"/>
              <a:ext cx="2903650" cy="68569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6020" y="8064950"/>
            <a:ext cx="8149809" cy="145561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1595" y="2611840"/>
            <a:ext cx="7660545" cy="398276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61692" y="2126379"/>
            <a:ext cx="8410787" cy="4616479"/>
            <a:chOff x="9361692" y="2126379"/>
            <a:chExt cx="8410787" cy="461647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61692" y="2126379"/>
              <a:ext cx="8410787" cy="4616479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18859" y="2602316"/>
            <a:ext cx="7836256" cy="39827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665" y="8061912"/>
            <a:ext cx="7979080" cy="189637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6020" y="9543496"/>
            <a:ext cx="7303649" cy="4897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077" y="-21164"/>
            <a:ext cx="18285714" cy="5164021"/>
            <a:chOff x="-55077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5077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71" y="731673"/>
            <a:ext cx="4803325" cy="10285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09524" y="2073107"/>
            <a:ext cx="14628571" cy="6525043"/>
            <a:chOff x="1009524" y="2073107"/>
            <a:chExt cx="14628571" cy="652504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524" y="2073107"/>
              <a:ext cx="14628571" cy="652504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1982" y="2734106"/>
            <a:ext cx="13337774" cy="5298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65" y="-21164"/>
            <a:ext cx="18285714" cy="5164021"/>
            <a:chOff x="2065" y="-21164"/>
            <a:chExt cx="18285714" cy="5164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5" y="-21164"/>
              <a:ext cx="18285714" cy="5164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71" y="731673"/>
            <a:ext cx="4803325" cy="10285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4095" y="2183707"/>
            <a:ext cx="14181619" cy="6525043"/>
            <a:chOff x="1304095" y="2183707"/>
            <a:chExt cx="14181619" cy="652504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095" y="2183707"/>
              <a:ext cx="14181619" cy="652504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9128" y="2844706"/>
            <a:ext cx="12925074" cy="5298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2021-05-12T18:52:11Z</dcterms:created>
  <dcterms:modified xsi:type="dcterms:W3CDTF">2021-05-12T18:52:11Z</dcterms:modified>
</cp:coreProperties>
</file>