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220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0897-DD67-4C2C-900C-BDC07B936514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37C6-30D4-4AE6-9FBA-9CBA01A47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731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0897-DD67-4C2C-900C-BDC07B936514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37C6-30D4-4AE6-9FBA-9CBA01A47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04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0897-DD67-4C2C-900C-BDC07B936514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37C6-30D4-4AE6-9FBA-9CBA01A47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960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0897-DD67-4C2C-900C-BDC07B936514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37C6-30D4-4AE6-9FBA-9CBA01A47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7358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0897-DD67-4C2C-900C-BDC07B936514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37C6-30D4-4AE6-9FBA-9CBA01A47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082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0897-DD67-4C2C-900C-BDC07B936514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37C6-30D4-4AE6-9FBA-9CBA01A47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331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0897-DD67-4C2C-900C-BDC07B936514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37C6-30D4-4AE6-9FBA-9CBA01A47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351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0897-DD67-4C2C-900C-BDC07B936514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37C6-30D4-4AE6-9FBA-9CBA01A47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80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0897-DD67-4C2C-900C-BDC07B936514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37C6-30D4-4AE6-9FBA-9CBA01A47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3297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0897-DD67-4C2C-900C-BDC07B936514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37C6-30D4-4AE6-9FBA-9CBA01A47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13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0897-DD67-4C2C-900C-BDC07B936514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37C6-30D4-4AE6-9FBA-9CBA01A47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880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0897-DD67-4C2C-900C-BDC07B936514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137C6-30D4-4AE6-9FBA-9CBA01A47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105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476671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latin typeface="1훈레몬소다 Regular" pitchFamily="18" charset="-127"/>
                <a:ea typeface="태 나무" pitchFamily="18" charset="-127"/>
                <a:cs typeface="Meiryo UI" pitchFamily="34" charset="-128"/>
              </a:rPr>
              <a:t>2020 </a:t>
            </a:r>
            <a:r>
              <a:rPr lang="ko-KR" altLang="en-US" sz="3200" b="1" dirty="0" smtClean="0">
                <a:latin typeface="1훈레몬소다 Regular" pitchFamily="18" charset="-127"/>
                <a:ea typeface="태 나무" pitchFamily="18" charset="-127"/>
                <a:cs typeface="Meiryo UI" pitchFamily="34" charset="-128"/>
              </a:rPr>
              <a:t>비타민 퓨전요가 </a:t>
            </a:r>
            <a:r>
              <a:rPr lang="ko-KR" altLang="en-US" sz="3200" b="1" dirty="0" smtClean="0">
                <a:latin typeface="1훈레몬소다 Regular" pitchFamily="18" charset="-127"/>
                <a:ea typeface="태 나무" pitchFamily="18" charset="-127"/>
                <a:cs typeface="Meiryo UI" pitchFamily="34" charset="-128"/>
              </a:rPr>
              <a:t>참가자 </a:t>
            </a:r>
            <a:r>
              <a:rPr lang="ko-KR" altLang="en-US" sz="3600" b="1" dirty="0" smtClean="0">
                <a:latin typeface="1훈레몬소다 Regular" pitchFamily="18" charset="-127"/>
                <a:ea typeface="태 나무" pitchFamily="18" charset="-127"/>
                <a:cs typeface="Meiryo UI" pitchFamily="34" charset="-128"/>
              </a:rPr>
              <a:t>모집</a:t>
            </a:r>
            <a:endParaRPr lang="ko-KR" altLang="en-US" sz="3600" b="1" dirty="0">
              <a:latin typeface="1훈레몬소다 Regular" pitchFamily="18" charset="-127"/>
              <a:ea typeface="태 나무" pitchFamily="18" charset="-127"/>
              <a:cs typeface="Meiryo UI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268759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200" dirty="0" smtClean="0">
                <a:latin typeface="HY강B" pitchFamily="18" charset="-127"/>
                <a:ea typeface="HY강B" pitchFamily="18" charset="-127"/>
                <a:cs typeface="THE슈퍼파월" pitchFamily="18" charset="-127"/>
              </a:rPr>
              <a:t>무안군가족센터에서는 활기찬 </a:t>
            </a:r>
            <a:r>
              <a:rPr lang="ko-KR" altLang="en-US" sz="2200" dirty="0" smtClean="0">
                <a:solidFill>
                  <a:srgbClr val="C00000"/>
                </a:solidFill>
                <a:latin typeface="HY강B" pitchFamily="18" charset="-127"/>
                <a:ea typeface="HY강B" pitchFamily="18" charset="-127"/>
                <a:cs typeface="THE슈퍼파월" pitchFamily="18" charset="-127"/>
              </a:rPr>
              <a:t>에너지</a:t>
            </a:r>
            <a:r>
              <a:rPr lang="ko-KR" altLang="en-US" sz="2200" dirty="0" smtClean="0">
                <a:latin typeface="HY강B" pitchFamily="18" charset="-127"/>
                <a:ea typeface="HY강B" pitchFamily="18" charset="-127"/>
                <a:cs typeface="THE슈퍼파월" pitchFamily="18" charset="-127"/>
              </a:rPr>
              <a:t>와 </a:t>
            </a:r>
            <a:r>
              <a:rPr lang="ko-KR" altLang="en-US" sz="22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  <a:cs typeface="THE슈퍼파월" pitchFamily="18" charset="-127"/>
              </a:rPr>
              <a:t>자기개발</a:t>
            </a:r>
            <a:r>
              <a:rPr lang="ko-KR" altLang="en-US" sz="2200" dirty="0" smtClean="0">
                <a:latin typeface="HY강B" pitchFamily="18" charset="-127"/>
                <a:ea typeface="HY강B" pitchFamily="18" charset="-127"/>
                <a:cs typeface="THE슈퍼파월" pitchFamily="18" charset="-127"/>
              </a:rPr>
              <a:t>이 필요한 </a:t>
            </a:r>
            <a:endParaRPr lang="en-US" altLang="ko-KR" sz="2200" dirty="0" smtClean="0">
              <a:latin typeface="HY강B" pitchFamily="18" charset="-127"/>
              <a:ea typeface="HY강B" pitchFamily="18" charset="-127"/>
              <a:cs typeface="THE슈퍼파월" pitchFamily="18" charset="-127"/>
            </a:endParaRPr>
          </a:p>
          <a:p>
            <a:pPr algn="ctr"/>
            <a:r>
              <a:rPr lang="ko-KR" altLang="en-US" sz="2200" dirty="0" smtClean="0">
                <a:latin typeface="HY강B" pitchFamily="18" charset="-127"/>
                <a:ea typeface="HY강B" pitchFamily="18" charset="-127"/>
                <a:cs typeface="THE슈퍼파월" pitchFamily="18" charset="-127"/>
              </a:rPr>
              <a:t>지역민들을</a:t>
            </a:r>
            <a:r>
              <a:rPr lang="en-US" altLang="ko-KR" sz="2200" dirty="0" smtClean="0">
                <a:latin typeface="HY강B" pitchFamily="18" charset="-127"/>
                <a:ea typeface="HY강B" pitchFamily="18" charset="-127"/>
                <a:cs typeface="THE슈퍼파월" pitchFamily="18" charset="-127"/>
              </a:rPr>
              <a:t> </a:t>
            </a:r>
            <a:r>
              <a:rPr lang="ko-KR" altLang="en-US" sz="2200" dirty="0" smtClean="0">
                <a:latin typeface="HY강B" pitchFamily="18" charset="-127"/>
                <a:ea typeface="HY강B" pitchFamily="18" charset="-127"/>
                <a:cs typeface="THE슈퍼파월" pitchFamily="18" charset="-127"/>
              </a:rPr>
              <a:t>위</a:t>
            </a:r>
            <a:r>
              <a:rPr lang="ko-KR" altLang="en-US" sz="2200" dirty="0">
                <a:latin typeface="HY강B" pitchFamily="18" charset="-127"/>
                <a:ea typeface="HY강B" pitchFamily="18" charset="-127"/>
                <a:cs typeface="THE슈퍼파월" pitchFamily="18" charset="-127"/>
              </a:rPr>
              <a:t>해</a:t>
            </a:r>
            <a:r>
              <a:rPr lang="ko-KR" altLang="en-US" sz="2200" dirty="0" smtClean="0">
                <a:latin typeface="HY강B" pitchFamily="18" charset="-127"/>
                <a:ea typeface="HY강B" pitchFamily="18" charset="-127"/>
                <a:cs typeface="THE슈퍼파월" pitchFamily="18" charset="-127"/>
              </a:rPr>
              <a:t> 교육을 진행 중이니 많은 관심과 참여 바랍니다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  <a:cs typeface="THE슈퍼파월" pitchFamily="18" charset="-127"/>
              </a:rPr>
              <a:t>.</a:t>
            </a:r>
            <a:endParaRPr lang="ko-KR" altLang="en-US" sz="2000" b="1" dirty="0">
              <a:latin typeface="HY강B" pitchFamily="18" charset="-127"/>
              <a:ea typeface="HY강B" pitchFamily="18" charset="-127"/>
              <a:cs typeface="THE슈퍼파월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7388" y="2276872"/>
            <a:ext cx="5084892" cy="2839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교육일정 </a:t>
            </a:r>
            <a:r>
              <a:rPr lang="en-US" altLang="ko-KR" sz="1700" dirty="0" smtClean="0"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매주 월</a:t>
            </a:r>
            <a:r>
              <a:rPr lang="en-US" altLang="ko-KR" sz="1700" dirty="0" smtClean="0">
                <a:latin typeface="HY울릉도M" pitchFamily="18" charset="-127"/>
                <a:ea typeface="HY울릉도M" pitchFamily="18" charset="-127"/>
              </a:rPr>
              <a:t>,</a:t>
            </a: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목</a:t>
            </a:r>
            <a:r>
              <a:rPr lang="en-US" altLang="ko-KR" sz="1700" smtClean="0">
                <a:latin typeface="HY울릉도M" pitchFamily="18" charset="-127"/>
                <a:ea typeface="HY울릉도M" pitchFamily="18" charset="-127"/>
              </a:rPr>
              <a:t>(13:30~15:00</a:t>
            </a:r>
            <a:r>
              <a:rPr lang="en-US" altLang="ko-KR" sz="1700" dirty="0" smtClean="0">
                <a:latin typeface="HY울릉도M" pitchFamily="18" charset="-127"/>
                <a:ea typeface="HY울릉도M" pitchFamily="18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교육장소 </a:t>
            </a:r>
            <a:r>
              <a:rPr lang="en-US" altLang="ko-KR" sz="1700" dirty="0" smtClean="0"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무안군 가족센터</a:t>
            </a:r>
            <a:endParaRPr lang="en-US" altLang="ko-KR" sz="1700" dirty="0" smtClean="0">
              <a:latin typeface="HY울릉도M" pitchFamily="18" charset="-127"/>
              <a:ea typeface="HY울릉도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모집인원 </a:t>
            </a:r>
            <a:r>
              <a:rPr lang="en-US" altLang="ko-KR" sz="1700" dirty="0" smtClean="0"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무안군민 </a:t>
            </a:r>
            <a:r>
              <a:rPr lang="en-US" altLang="ko-KR" sz="1700" dirty="0" smtClean="0">
                <a:latin typeface="HY울릉도M" pitchFamily="18" charset="-127"/>
                <a:ea typeface="HY울릉도M" pitchFamily="18" charset="-127"/>
              </a:rPr>
              <a:t>20</a:t>
            </a: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명</a:t>
            </a:r>
            <a:endParaRPr lang="en-US" altLang="ko-KR" sz="1700" dirty="0" smtClean="0">
              <a:latin typeface="HY울릉도M" pitchFamily="18" charset="-127"/>
              <a:ea typeface="HY울릉도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신청기간 </a:t>
            </a:r>
            <a:r>
              <a:rPr lang="en-US" altLang="ko-KR" sz="1700" dirty="0" smtClean="0"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수시 모집</a:t>
            </a:r>
            <a:endParaRPr lang="en-US" altLang="ko-KR" sz="1700" dirty="0" smtClean="0">
              <a:latin typeface="HY울릉도M" pitchFamily="18" charset="-127"/>
              <a:ea typeface="HY울릉도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신청방법 </a:t>
            </a:r>
            <a:r>
              <a:rPr lang="en-US" altLang="ko-KR" sz="1700" dirty="0"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ko-KR" altLang="en-US" sz="1700" dirty="0">
                <a:latin typeface="HY울릉도M" pitchFamily="18" charset="-127"/>
                <a:ea typeface="HY울릉도M" pitchFamily="18" charset="-127"/>
              </a:rPr>
              <a:t>전화접수</a:t>
            </a:r>
            <a:r>
              <a:rPr lang="en-US" altLang="ko-KR" sz="1700" dirty="0">
                <a:latin typeface="HY울릉도M" pitchFamily="18" charset="-127"/>
                <a:ea typeface="HY울릉도M" pitchFamily="18" charset="-127"/>
              </a:rPr>
              <a:t>, </a:t>
            </a: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방문접수</a:t>
            </a:r>
            <a:endParaRPr lang="en-US" altLang="ko-KR" sz="1700" dirty="0" smtClean="0">
              <a:latin typeface="HY울릉도M" pitchFamily="18" charset="-127"/>
              <a:ea typeface="HY울릉도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수 강  </a:t>
            </a:r>
            <a:r>
              <a:rPr lang="ko-KR" altLang="en-US" sz="1700" dirty="0" err="1" smtClean="0">
                <a:latin typeface="HY울릉도M" pitchFamily="18" charset="-127"/>
                <a:ea typeface="HY울릉도M" pitchFamily="18" charset="-127"/>
              </a:rPr>
              <a:t>료</a:t>
            </a: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 </a:t>
            </a:r>
            <a:r>
              <a:rPr lang="en-US" altLang="ko-KR" sz="1700" dirty="0" smtClean="0"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무료</a:t>
            </a:r>
            <a:endParaRPr lang="en-US" altLang="ko-KR" sz="1700" dirty="0" smtClean="0">
              <a:latin typeface="HY울릉도M" pitchFamily="18" charset="-127"/>
              <a:ea typeface="HY울릉도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문의사항 </a:t>
            </a:r>
            <a:r>
              <a:rPr lang="en-US" altLang="ko-KR" sz="1700" dirty="0" smtClean="0">
                <a:latin typeface="HY울릉도M" pitchFamily="18" charset="-127"/>
                <a:ea typeface="HY울릉도M" pitchFamily="18" charset="-127"/>
              </a:rPr>
              <a:t>: T.061-452-1813,  </a:t>
            </a:r>
            <a:r>
              <a:rPr lang="ko-KR" altLang="en-US" sz="1700" dirty="0" smtClean="0">
                <a:latin typeface="HY울릉도M" pitchFamily="18" charset="-127"/>
                <a:ea typeface="HY울릉도M" pitchFamily="18" charset="-127"/>
              </a:rPr>
              <a:t>담당자  서은숙</a:t>
            </a:r>
            <a:endParaRPr lang="en-US" altLang="ko-KR" sz="1700" dirty="0" smtClean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041112"/>
            <a:ext cx="2232248" cy="37015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99340" y="5116111"/>
            <a:ext cx="5433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HY강B" pitchFamily="18" charset="-127"/>
                <a:ea typeface="HY강B" pitchFamily="18" charset="-127"/>
              </a:rPr>
              <a:t>※</a:t>
            </a:r>
            <a:r>
              <a:rPr lang="ko-KR" altLang="en-US" sz="1200" dirty="0" smtClean="0">
                <a:latin typeface="HY강B" pitchFamily="18" charset="-127"/>
                <a:ea typeface="HY강B" pitchFamily="18" charset="-127"/>
              </a:rPr>
              <a:t>센터 사정에 의하여 일정은 변</a:t>
            </a:r>
            <a:r>
              <a:rPr lang="ko-KR" altLang="en-US" sz="1200" dirty="0">
                <a:latin typeface="HY강B" pitchFamily="18" charset="-127"/>
                <a:ea typeface="HY강B" pitchFamily="18" charset="-127"/>
              </a:rPr>
              <a:t>경</a:t>
            </a:r>
            <a:r>
              <a:rPr lang="ko-KR" altLang="en-US" sz="1200" dirty="0" smtClean="0">
                <a:latin typeface="HY강B" pitchFamily="18" charset="-127"/>
                <a:ea typeface="HY강B" pitchFamily="18" charset="-127"/>
              </a:rPr>
              <a:t>될 수도 있음</a:t>
            </a:r>
            <a:endParaRPr lang="ko-KR" altLang="en-US" sz="12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7864" y="5950248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HY울릉도M" pitchFamily="18" charset="-127"/>
                <a:ea typeface="HY울릉도M" pitchFamily="18" charset="-127"/>
              </a:rPr>
              <a:t>무 안 군 가 족 센 터</a:t>
            </a:r>
            <a:endParaRPr lang="ko-KR" altLang="en-US" sz="2400" dirty="0">
              <a:latin typeface="HY울릉도M" pitchFamily="18" charset="-127"/>
              <a:ea typeface="HY울릉도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7415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73</Words>
  <Application>Microsoft Office PowerPoint</Application>
  <PresentationFormat>화면 슬라이드 쇼(4:3)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PC</dc:creator>
  <cp:lastModifiedBy>user</cp:lastModifiedBy>
  <cp:revision>49</cp:revision>
  <cp:lastPrinted>2019-05-03T08:49:53Z</cp:lastPrinted>
  <dcterms:created xsi:type="dcterms:W3CDTF">2019-01-28T05:32:04Z</dcterms:created>
  <dcterms:modified xsi:type="dcterms:W3CDTF">2020-05-22T01:15:10Z</dcterms:modified>
</cp:coreProperties>
</file>